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3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7BCCE-0C4E-004E-AB96-B9DE3139A2E5}" type="datetimeFigureOut">
              <a:rPr lang="en-US" smtClean="0"/>
              <a:t>2/9/11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AF137-CA87-C845-8982-AC425FE1BE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Madrid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 un </a:t>
            </a:r>
            <a:r>
              <a:rPr lang="en-US" dirty="0" err="1" smtClean="0"/>
              <a:t>lugar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popular</a:t>
            </a:r>
            <a:endParaRPr lang="en-US" dirty="0"/>
          </a:p>
        </p:txBody>
      </p:sp>
      <p:pic>
        <p:nvPicPr>
          <p:cNvPr id="4" name="Content Placeholder 3" descr="1.1207990980.7-downtown-madri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831" r="-10831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Futbol</a:t>
            </a:r>
            <a:r>
              <a:rPr lang="en-US" dirty="0" smtClean="0"/>
              <a:t> Americano</a:t>
            </a:r>
            <a:endParaRPr lang="en-US" dirty="0"/>
          </a:p>
        </p:txBody>
      </p:sp>
      <p:pic>
        <p:nvPicPr>
          <p:cNvPr id="4" name="Content Placeholder 3" descr="real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Bullfighting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Bailar</a:t>
            </a:r>
            <a:endParaRPr lang="en-US" dirty="0"/>
          </a:p>
        </p:txBody>
      </p:sp>
      <p:pic>
        <p:nvPicPr>
          <p:cNvPr id="6" name="Content Placeholder 5" descr="20080226123614_large_image.317185949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6989" r="-16989"/>
          <a:stretch>
            <a:fillRect/>
          </a:stretch>
        </p:blipFill>
        <p:spPr/>
      </p:pic>
      <p:pic>
        <p:nvPicPr>
          <p:cNvPr id="7" name="Content Placeholder 6" descr="Madrid_San+Isidro_Women+Dance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8597" b="-8597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Sitios</a:t>
            </a:r>
            <a:endParaRPr lang="en-US" dirty="0"/>
          </a:p>
        </p:txBody>
      </p:sp>
      <p:pic>
        <p:nvPicPr>
          <p:cNvPr id="4" name="Content Placeholder 3" descr="vidler-steve-plaza-de-cibeles-cibeles-fountain-madrid-madrid-spai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sitios</a:t>
            </a:r>
            <a:endParaRPr lang="en-US" dirty="0"/>
          </a:p>
        </p:txBody>
      </p:sp>
      <p:pic>
        <p:nvPicPr>
          <p:cNvPr id="4" name="Content Placeholder 3" descr="royal_palace_madrid_spain_photo_gov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</Words>
  <Application>Microsoft Macintosh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Madrid</vt:lpstr>
      <vt:lpstr>Es un lugar muy popular</vt:lpstr>
      <vt:lpstr>Futbol Americano</vt:lpstr>
      <vt:lpstr>Bullfighting</vt:lpstr>
      <vt:lpstr>Bailar</vt:lpstr>
      <vt:lpstr>Sitios</vt:lpstr>
      <vt:lpstr>sitios</vt:lpstr>
    </vt:vector>
  </TitlesOfParts>
  <Company>Merrimack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Madrid</dc:title>
  <dc:creator>shu</dc:creator>
  <cp:lastModifiedBy>shu</cp:lastModifiedBy>
  <cp:revision>1</cp:revision>
  <dcterms:created xsi:type="dcterms:W3CDTF">2011-02-09T16:15:13Z</dcterms:created>
  <dcterms:modified xsi:type="dcterms:W3CDTF">2011-02-09T17:01:14Z</dcterms:modified>
</cp:coreProperties>
</file>